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63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8011" autoAdjust="0"/>
    <p:restoredTop sz="94660"/>
  </p:normalViewPr>
  <p:slideViewPr>
    <p:cSldViewPr>
      <p:cViewPr>
        <p:scale>
          <a:sx n="84" d="100"/>
          <a:sy n="84" d="100"/>
        </p:scale>
        <p:origin x="-7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26DE-BDFB-49DB-9893-960791D1064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B3999-7DE6-41F2-A385-40A783DBF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B3999-7DE6-41F2-A385-40A783DBFCC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51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Муниципальное казенное дошкольное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Аннинский детский сад №7 </a:t>
            </a:r>
            <a:br>
              <a:rPr lang="ru-RU" sz="2000" dirty="0" smtClean="0"/>
            </a:br>
            <a:r>
              <a:rPr lang="ru-RU" sz="2000" dirty="0" err="1" smtClean="0"/>
              <a:t>общеразвивающего</a:t>
            </a:r>
            <a:r>
              <a:rPr lang="ru-RU" sz="2000" dirty="0" smtClean="0"/>
              <a:t> вида</a:t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428736"/>
            <a:ext cx="5357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Impact" pitchFamily="34" charset="0"/>
              </a:rPr>
              <a:t>Взаимодействие ДОУ с родителями по оздоровительной работе с детьми </a:t>
            </a:r>
            <a:r>
              <a:rPr lang="ru-RU" sz="3600" dirty="0" smtClean="0">
                <a:latin typeface="Impact" pitchFamily="34" charset="0"/>
              </a:rPr>
              <a:t/>
            </a:r>
            <a:br>
              <a:rPr lang="ru-RU" sz="3600" dirty="0" smtClean="0">
                <a:latin typeface="Impact" pitchFamily="34" charset="0"/>
              </a:rPr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221088"/>
            <a:ext cx="5286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Подготовили: Махотина Лариса Викторовна, </a:t>
            </a:r>
            <a:r>
              <a:rPr lang="ru-RU" sz="2000" dirty="0" err="1" smtClean="0"/>
              <a:t>Тютина</a:t>
            </a:r>
            <a:r>
              <a:rPr lang="ru-RU" sz="2000" dirty="0" smtClean="0"/>
              <a:t> Тамара Владимировна,</a:t>
            </a:r>
            <a:br>
              <a:rPr lang="ru-RU" sz="2000" dirty="0" smtClean="0"/>
            </a:br>
            <a:r>
              <a:rPr lang="ru-RU" sz="2000" dirty="0" smtClean="0"/>
              <a:t> воспитатели первой квалификационной категории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3744416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Прогулка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73051"/>
            <a:ext cx="5256584" cy="121173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DCIM\106NIKON\DSCN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320480" cy="3240360"/>
          </a:xfrm>
          <a:prstGeom prst="rect">
            <a:avLst/>
          </a:prstGeom>
          <a:noFill/>
        </p:spPr>
      </p:pic>
      <p:pic>
        <p:nvPicPr>
          <p:cNvPr id="8195" name="Picture 3" descr="F:\DCIM\106NIKON\DSCN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DCIM\106NIKON\DSCN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995936" cy="2996952"/>
          </a:xfrm>
          <a:prstGeom prst="rect">
            <a:avLst/>
          </a:prstGeom>
          <a:noFill/>
        </p:spPr>
      </p:pic>
      <p:pic>
        <p:nvPicPr>
          <p:cNvPr id="9219" name="Picture 3" descr="F:\DCIM\103NIKON\DSCN0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492757" cy="336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3050"/>
            <a:ext cx="5472608" cy="11620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Развлечение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7"/>
            <a:ext cx="5616624" cy="864097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DCIM\103NIKON\DSCN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3689176" cy="4032448"/>
          </a:xfrm>
          <a:prstGeom prst="rect">
            <a:avLst/>
          </a:prstGeom>
          <a:noFill/>
        </p:spPr>
      </p:pic>
      <p:pic>
        <p:nvPicPr>
          <p:cNvPr id="10243" name="Picture 3" descr="F:\DCIM\105NIKON\DSCN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21196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F:\DCIM\105NIKON\DSCN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36912"/>
            <a:ext cx="4337248" cy="3252936"/>
          </a:xfrm>
          <a:prstGeom prst="rect">
            <a:avLst/>
          </a:prstGeom>
          <a:noFill/>
        </p:spPr>
      </p:pic>
      <p:pic>
        <p:nvPicPr>
          <p:cNvPr id="11268" name="Picture 4" descr="F:\DCIM\105NIKON\DSCN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563662"/>
          </a:xfrm>
        </p:spPr>
        <p:txBody>
          <a:bodyPr/>
          <a:lstStyle/>
          <a:p>
            <a:r>
              <a:rPr lang="ru-RU" dirty="0" smtClean="0"/>
              <a:t>Каждый день зарядку делай, будешь сильный ,смелый и здоровый 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IMG_20161218_13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72408" cy="3312368"/>
          </a:xfrm>
          <a:prstGeom prst="rect">
            <a:avLst/>
          </a:prstGeom>
          <a:noFill/>
        </p:spPr>
      </p:pic>
      <p:pic>
        <p:nvPicPr>
          <p:cNvPr id="5" name="Picture 2" descr="C:\Users\андрей\Desktop\Новая папка\IMG_20161218_1321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642" y="1061600"/>
            <a:ext cx="3287718" cy="510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IMG_20161218_132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672408" cy="4680520"/>
          </a:xfrm>
          <a:prstGeom prst="rect">
            <a:avLst/>
          </a:prstGeom>
          <a:noFill/>
        </p:spPr>
      </p:pic>
      <p:pic>
        <p:nvPicPr>
          <p:cNvPr id="5" name="Picture 2" descr="C:\Users\андрей\Desktop\Новая папка\IMG_20161218_1326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456384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PC15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744416" cy="5667574"/>
          </a:xfrm>
          <a:prstGeom prst="rect">
            <a:avLst/>
          </a:prstGeom>
          <a:noFill/>
        </p:spPr>
      </p:pic>
      <p:pic>
        <p:nvPicPr>
          <p:cNvPr id="5" name="Picture 2" descr="C:\Users\андрей\Desktop\Новая папка\PC1503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2484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PC15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384376" cy="2538067"/>
          </a:xfrm>
          <a:prstGeom prst="rect">
            <a:avLst/>
          </a:prstGeom>
          <a:noFill/>
        </p:spPr>
      </p:pic>
      <p:pic>
        <p:nvPicPr>
          <p:cNvPr id="1027" name="Picture 3" descr="C:\Users\андрей\Desktop\Новая папка\PC15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998689" cy="2998763"/>
          </a:xfrm>
          <a:prstGeom prst="rect">
            <a:avLst/>
          </a:prstGeom>
          <a:noFill/>
        </p:spPr>
      </p:pic>
      <p:pic>
        <p:nvPicPr>
          <p:cNvPr id="1028" name="Picture 4" descr="C:\Users\андрей\Desktop\Новая папка\PC1503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3706755" cy="328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563662"/>
          </a:xfrm>
        </p:spPr>
        <p:txBody>
          <a:bodyPr/>
          <a:lstStyle/>
          <a:p>
            <a:r>
              <a:rPr lang="ru-RU" dirty="0" smtClean="0"/>
              <a:t>              Солнце воздух и вода наши лучшие друзья.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20160701_13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744416" cy="2952328"/>
          </a:xfrm>
          <a:prstGeom prst="rect">
            <a:avLst/>
          </a:prstGeom>
          <a:noFill/>
        </p:spPr>
      </p:pic>
      <p:pic>
        <p:nvPicPr>
          <p:cNvPr id="1027" name="Picture 3" descr="C:\Users\андрей\Desktop\Новая папка\20160701_1348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564086" cy="2448272"/>
          </a:xfrm>
          <a:prstGeom prst="rect">
            <a:avLst/>
          </a:prstGeom>
          <a:noFill/>
        </p:spPr>
      </p:pic>
      <p:pic>
        <p:nvPicPr>
          <p:cNvPr id="1028" name="Picture 4" descr="C:\Users\андрей\Desktop\Новая папка\DSC04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51312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DSC0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528392" cy="5184576"/>
          </a:xfrm>
          <a:prstGeom prst="rect">
            <a:avLst/>
          </a:prstGeom>
          <a:noFill/>
        </p:spPr>
      </p:pic>
      <p:pic>
        <p:nvPicPr>
          <p:cNvPr id="5" name="Picture 2" descr="C:\Users\андрей\Desktop\Новая папка\DSC05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751064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1052737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Здоровье и счастье наших детей во многом зависит от постановки физической культуры в детском саду и дома </a:t>
            </a:r>
          </a:p>
          <a:p>
            <a:endParaRPr lang="ru-RU" sz="3200" dirty="0" smtClean="0"/>
          </a:p>
          <a:p>
            <a:r>
              <a:rPr lang="ru-RU" sz="3200" dirty="0" smtClean="0"/>
              <a:t>                       Н.М. Амосов 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635670"/>
          </a:xfrm>
        </p:spPr>
        <p:txBody>
          <a:bodyPr/>
          <a:lstStyle/>
          <a:p>
            <a:r>
              <a:rPr lang="ru-RU" dirty="0" smtClean="0"/>
              <a:t>	Баня лечит баня парит долго жить заставит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Новая папка\20161204_213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5280" cy="3960440"/>
          </a:xfrm>
          <a:prstGeom prst="rect">
            <a:avLst/>
          </a:prstGeom>
          <a:noFill/>
        </p:spPr>
      </p:pic>
      <p:pic>
        <p:nvPicPr>
          <p:cNvPr id="1027" name="Picture 3" descr="C:\Users\андрей\Desktop\Новая папка\20161204_2133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74441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внимание!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Вовлечь родителей в единое образовательное пространство для достижения положительных результатов в психофизиологическом развитии детей.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3008313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Задачи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46085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84784"/>
            <a:ext cx="7859215" cy="4641379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.</a:t>
            </a:r>
            <a:r>
              <a:rPr lang="ru-RU" sz="2000" dirty="0" smtClean="0"/>
              <a:t>Взаимодействие ДОУ с родителями</a:t>
            </a:r>
          </a:p>
          <a:p>
            <a:r>
              <a:rPr lang="ru-RU" sz="2000" dirty="0" smtClean="0"/>
              <a:t>  </a:t>
            </a:r>
            <a:r>
              <a:rPr lang="ru-RU" sz="4000" b="1" dirty="0" smtClean="0"/>
              <a:t>.</a:t>
            </a:r>
            <a:r>
              <a:rPr lang="ru-RU" sz="2000" dirty="0" smtClean="0"/>
              <a:t>Обеспечить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- педагогической поддержку семьи</a:t>
            </a:r>
          </a:p>
          <a:p>
            <a:r>
              <a:rPr lang="ru-RU" sz="4000" dirty="0" smtClean="0"/>
              <a:t> </a:t>
            </a:r>
            <a:r>
              <a:rPr lang="ru-RU" sz="4000" b="1" dirty="0" smtClean="0"/>
              <a:t>.</a:t>
            </a:r>
            <a:r>
              <a:rPr lang="ru-RU" sz="2000" dirty="0" smtClean="0"/>
              <a:t>Повысить компетентность родителей в вопросах развития и образования, охраны и укрепления здоровья детей</a:t>
            </a:r>
          </a:p>
          <a:p>
            <a:r>
              <a:rPr lang="ru-RU" sz="4000" b="1" dirty="0" smtClean="0"/>
              <a:t>.</a:t>
            </a:r>
            <a:r>
              <a:rPr lang="ru-RU" sz="2000" dirty="0" smtClean="0"/>
              <a:t>Работать в тесном контакте с семьями воспитанника</a:t>
            </a:r>
          </a:p>
          <a:p>
            <a:r>
              <a:rPr lang="ru-RU" sz="4000" b="1" dirty="0" smtClean="0"/>
              <a:t>.</a:t>
            </a:r>
            <a:r>
              <a:rPr lang="ru-RU" sz="2000" dirty="0" smtClean="0"/>
              <a:t>Построение эмоционально – доверительных взаимоотношений способствующих полноценному взаимопониманию между педагогами и родителями </a:t>
            </a:r>
          </a:p>
          <a:p>
            <a:r>
              <a:rPr lang="ru-RU" sz="4000" b="1" dirty="0" smtClean="0"/>
              <a:t>.</a:t>
            </a:r>
            <a:r>
              <a:rPr lang="ru-RU" sz="2000" dirty="0" smtClean="0"/>
              <a:t>Внедрение наиболее эффективных форм работы.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1162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Формы взаимодействия с родителями: 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7128792" cy="40324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Наглядно информационные</a:t>
            </a:r>
          </a:p>
          <a:p>
            <a:pPr>
              <a:buNone/>
            </a:pPr>
            <a:r>
              <a:rPr lang="ru-RU" sz="2000" dirty="0" smtClean="0"/>
              <a:t> уголки для родителей</a:t>
            </a:r>
          </a:p>
          <a:p>
            <a:pPr>
              <a:buNone/>
            </a:pPr>
            <a:r>
              <a:rPr lang="ru-RU" sz="2000" dirty="0" smtClean="0"/>
              <a:t>Памятки </a:t>
            </a:r>
          </a:p>
          <a:p>
            <a:pPr>
              <a:buNone/>
            </a:pPr>
            <a:r>
              <a:rPr lang="ru-RU" sz="2000" dirty="0" smtClean="0"/>
              <a:t>Советы</a:t>
            </a:r>
          </a:p>
          <a:p>
            <a:pPr>
              <a:buNone/>
            </a:pPr>
            <a:r>
              <a:rPr lang="ru-RU" sz="2000" dirty="0" smtClean="0"/>
              <a:t>Папки – передвижки</a:t>
            </a:r>
          </a:p>
          <a:p>
            <a:pPr>
              <a:buNone/>
            </a:pPr>
            <a:r>
              <a:rPr lang="ru-RU" sz="2000" b="1" dirty="0" smtClean="0"/>
              <a:t> Познавательные </a:t>
            </a:r>
          </a:p>
          <a:p>
            <a:pPr>
              <a:buNone/>
            </a:pPr>
            <a:r>
              <a:rPr lang="ru-RU" sz="2000" dirty="0" smtClean="0"/>
              <a:t>Родительские собрания </a:t>
            </a:r>
          </a:p>
          <a:p>
            <a:pPr>
              <a:buNone/>
            </a:pPr>
            <a:r>
              <a:rPr lang="ru-RU" sz="2000" dirty="0" smtClean="0"/>
              <a:t>Консультации </a:t>
            </a:r>
          </a:p>
          <a:p>
            <a:pPr>
              <a:buNone/>
            </a:pPr>
            <a:r>
              <a:rPr lang="ru-RU" sz="2000" b="1" dirty="0" err="1" smtClean="0"/>
              <a:t>Досуговая</a:t>
            </a:r>
            <a:r>
              <a:rPr lang="ru-RU" sz="2000" b="1" dirty="0" smtClean="0"/>
              <a:t> направленность </a:t>
            </a:r>
          </a:p>
          <a:p>
            <a:pPr>
              <a:buNone/>
            </a:pPr>
            <a:r>
              <a:rPr lang="ru-RU" sz="2000" dirty="0" smtClean="0"/>
              <a:t> праздники</a:t>
            </a:r>
          </a:p>
          <a:p>
            <a:pPr>
              <a:buNone/>
            </a:pPr>
            <a:r>
              <a:rPr lang="ru-RU" sz="2000" dirty="0" smtClean="0"/>
              <a:t>Развлечения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68761"/>
            <a:ext cx="843528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Информационная -   аналитическое</a:t>
            </a:r>
          </a:p>
          <a:p>
            <a:r>
              <a:rPr lang="ru-RU" sz="1900" dirty="0" smtClean="0"/>
              <a:t>Анкетирование</a:t>
            </a:r>
          </a:p>
          <a:p>
            <a:r>
              <a:rPr lang="ru-RU" sz="2000" dirty="0" smtClean="0"/>
              <a:t>Опрос</a:t>
            </a:r>
          </a:p>
          <a:p>
            <a:r>
              <a:rPr lang="ru-RU" sz="2000" dirty="0" smtClean="0"/>
              <a:t>Беседа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347048" cy="598388"/>
          </a:xfrm>
        </p:spPr>
        <p:txBody>
          <a:bodyPr/>
          <a:lstStyle/>
          <a:p>
            <a:r>
              <a:rPr lang="ru-RU" dirty="0" smtClean="0"/>
              <a:t>                          ФИЗКУЛЬТУРНЫЕ ЗАНЯТИЯ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DCIM\106NIKON\DSCN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672408" cy="2754306"/>
          </a:xfrm>
          <a:prstGeom prst="rect">
            <a:avLst/>
          </a:prstGeom>
          <a:noFill/>
        </p:spPr>
      </p:pic>
      <p:pic>
        <p:nvPicPr>
          <p:cNvPr id="4099" name="Picture 3" descr="F:\DCIM\106NIKON\DSCN1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2484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DCIM\106NIKON\DSCN1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002" y="3212976"/>
            <a:ext cx="4204725" cy="3153544"/>
          </a:xfrm>
          <a:prstGeom prst="rect">
            <a:avLst/>
          </a:prstGeom>
          <a:noFill/>
        </p:spPr>
      </p:pic>
      <p:pic>
        <p:nvPicPr>
          <p:cNvPr id="5123" name="Picture 3" descr="F:\DCIM\106NIKON\DSCN1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10871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11620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Физкультурные занятия на воздухе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DCIM\105NIKON\DSCN1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820683" cy="2865512"/>
          </a:xfrm>
          <a:prstGeom prst="rect">
            <a:avLst/>
          </a:prstGeom>
          <a:noFill/>
        </p:spPr>
      </p:pic>
      <p:pic>
        <p:nvPicPr>
          <p:cNvPr id="6147" name="Picture 3" descr="F:\DCIM\105NIKON\DSCN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888432" cy="31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105NIKON\DSCN1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156720" cy="3117540"/>
          </a:xfrm>
          <a:prstGeom prst="rect">
            <a:avLst/>
          </a:prstGeom>
          <a:noFill/>
        </p:spPr>
      </p:pic>
      <p:pic>
        <p:nvPicPr>
          <p:cNvPr id="7172" name="Picture 4" descr="F:\DCIM\105NIKON\DSCN1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188</Words>
  <Application>Microsoft Office PowerPoint</Application>
  <PresentationFormat>Экран (4:3)</PresentationFormat>
  <Paragraphs>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казенное дошкольное образовательное учреждение  Аннинский детский сад №7  общеразвивающего вида   </vt:lpstr>
      <vt:lpstr>Слайд 2</vt:lpstr>
      <vt:lpstr>Цель: </vt:lpstr>
      <vt:lpstr>Задачи</vt:lpstr>
      <vt:lpstr>Формы взаимодействия с родителями:  </vt:lpstr>
      <vt:lpstr>                          ФИЗКУЛЬТУРНЫЕ ЗАНЯТИЯ </vt:lpstr>
      <vt:lpstr>Слайд 7</vt:lpstr>
      <vt:lpstr>Физкультурные занятия на воздухе </vt:lpstr>
      <vt:lpstr>Слайд 9</vt:lpstr>
      <vt:lpstr>Прогулка</vt:lpstr>
      <vt:lpstr>Слайд 11</vt:lpstr>
      <vt:lpstr>Развлечение</vt:lpstr>
      <vt:lpstr>Слайд 13</vt:lpstr>
      <vt:lpstr>Каждый день зарядку делай, будешь сильный ,смелый и здоровый . </vt:lpstr>
      <vt:lpstr>Слайд 15</vt:lpstr>
      <vt:lpstr>Слайд 16</vt:lpstr>
      <vt:lpstr>Слайд 17</vt:lpstr>
      <vt:lpstr>              Солнце воздух и вода наши лучшие друзья.</vt:lpstr>
      <vt:lpstr>Слайд 19</vt:lpstr>
      <vt:lpstr> Баня лечит баня парит долго жить заставит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Тютина Тамара Владимировна.</dc:title>
  <dc:creator>Миша</dc:creator>
  <cp:lastModifiedBy>Маришка</cp:lastModifiedBy>
  <cp:revision>75</cp:revision>
  <dcterms:created xsi:type="dcterms:W3CDTF">2013-04-04T13:40:18Z</dcterms:created>
  <dcterms:modified xsi:type="dcterms:W3CDTF">2017-01-12T17:21:56Z</dcterms:modified>
</cp:coreProperties>
</file>